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66" r:id="rId5"/>
    <p:sldId id="267" r:id="rId6"/>
    <p:sldId id="265" r:id="rId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5" d="100"/>
          <a:sy n="75" d="100"/>
        </p:scale>
        <p:origin x="1428" y="26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ableStyles" Target="tableStyles.xml"/><Relationship Id="rId5" Type="http://schemas.openxmlformats.org/officeDocument/2006/relationships/slide" Target="slides/slide1.xml"/><Relationship Id="rId10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avid Butler" userId="1d4169bac4fa5473" providerId="LiveId" clId="{FDC3009D-1574-4EAB-9EE5-3F6728FA7410}"/>
    <pc:docChg chg="custSel addSld delSld modSld">
      <pc:chgData name="David Butler" userId="1d4169bac4fa5473" providerId="LiveId" clId="{FDC3009D-1574-4EAB-9EE5-3F6728FA7410}" dt="2024-11-23T18:53:32.833" v="42" actId="47"/>
      <pc:docMkLst>
        <pc:docMk/>
      </pc:docMkLst>
      <pc:sldChg chg="del">
        <pc:chgData name="David Butler" userId="1d4169bac4fa5473" providerId="LiveId" clId="{FDC3009D-1574-4EAB-9EE5-3F6728FA7410}" dt="2024-11-23T18:53:23.404" v="35" actId="47"/>
        <pc:sldMkLst>
          <pc:docMk/>
          <pc:sldMk cId="617797291" sldId="269"/>
        </pc:sldMkLst>
      </pc:sldChg>
      <pc:sldChg chg="addSp delSp mod">
        <pc:chgData name="David Butler" userId="1d4169bac4fa5473" providerId="LiveId" clId="{FDC3009D-1574-4EAB-9EE5-3F6728FA7410}" dt="2024-11-23T18:50:25.459" v="1" actId="22"/>
        <pc:sldMkLst>
          <pc:docMk/>
          <pc:sldMk cId="3817742937" sldId="270"/>
        </pc:sldMkLst>
      </pc:sldChg>
      <pc:sldChg chg="addSp delSp modSp mod">
        <pc:chgData name="David Butler" userId="1d4169bac4fa5473" providerId="LiveId" clId="{FDC3009D-1574-4EAB-9EE5-3F6728FA7410}" dt="2024-11-23T18:51:02.830" v="8" actId="1076"/>
        <pc:sldMkLst>
          <pc:docMk/>
          <pc:sldMk cId="4264575198" sldId="271"/>
        </pc:sldMkLst>
      </pc:sldChg>
      <pc:sldChg chg="del">
        <pc:chgData name="David Butler" userId="1d4169bac4fa5473" providerId="LiveId" clId="{FDC3009D-1574-4EAB-9EE5-3F6728FA7410}" dt="2024-11-23T18:53:30.230" v="39" actId="47"/>
        <pc:sldMkLst>
          <pc:docMk/>
          <pc:sldMk cId="1538422503" sldId="272"/>
        </pc:sldMkLst>
      </pc:sldChg>
      <pc:sldChg chg="del">
        <pc:chgData name="David Butler" userId="1d4169bac4fa5473" providerId="LiveId" clId="{FDC3009D-1574-4EAB-9EE5-3F6728FA7410}" dt="2024-11-23T18:53:31.073" v="40" actId="47"/>
        <pc:sldMkLst>
          <pc:docMk/>
          <pc:sldMk cId="4101608324" sldId="273"/>
        </pc:sldMkLst>
      </pc:sldChg>
      <pc:sldChg chg="del">
        <pc:chgData name="David Butler" userId="1d4169bac4fa5473" providerId="LiveId" clId="{FDC3009D-1574-4EAB-9EE5-3F6728FA7410}" dt="2024-11-23T18:53:31.891" v="41" actId="47"/>
        <pc:sldMkLst>
          <pc:docMk/>
          <pc:sldMk cId="273576596" sldId="274"/>
        </pc:sldMkLst>
      </pc:sldChg>
      <pc:sldChg chg="del">
        <pc:chgData name="David Butler" userId="1d4169bac4fa5473" providerId="LiveId" clId="{FDC3009D-1574-4EAB-9EE5-3F6728FA7410}" dt="2024-11-23T18:53:32.833" v="42" actId="47"/>
        <pc:sldMkLst>
          <pc:docMk/>
          <pc:sldMk cId="355815381" sldId="275"/>
        </pc:sldMkLst>
      </pc:sldChg>
      <pc:sldChg chg="del">
        <pc:chgData name="David Butler" userId="1d4169bac4fa5473" providerId="LiveId" clId="{FDC3009D-1574-4EAB-9EE5-3F6728FA7410}" dt="2024-11-23T18:53:27.921" v="36" actId="47"/>
        <pc:sldMkLst>
          <pc:docMk/>
          <pc:sldMk cId="3260799706" sldId="277"/>
        </pc:sldMkLst>
      </pc:sldChg>
      <pc:sldChg chg="del">
        <pc:chgData name="David Butler" userId="1d4169bac4fa5473" providerId="LiveId" clId="{FDC3009D-1574-4EAB-9EE5-3F6728FA7410}" dt="2024-11-23T18:53:28.908" v="37" actId="47"/>
        <pc:sldMkLst>
          <pc:docMk/>
          <pc:sldMk cId="4274236073" sldId="278"/>
        </pc:sldMkLst>
      </pc:sldChg>
      <pc:sldChg chg="del">
        <pc:chgData name="David Butler" userId="1d4169bac4fa5473" providerId="LiveId" clId="{FDC3009D-1574-4EAB-9EE5-3F6728FA7410}" dt="2024-11-23T18:53:29.382" v="38" actId="47"/>
        <pc:sldMkLst>
          <pc:docMk/>
          <pc:sldMk cId="508256343" sldId="279"/>
        </pc:sldMkLst>
      </pc:sldChg>
      <pc:sldChg chg="addSp delSp modSp add mod">
        <pc:chgData name="David Butler" userId="1d4169bac4fa5473" providerId="LiveId" clId="{FDC3009D-1574-4EAB-9EE5-3F6728FA7410}" dt="2024-11-23T18:51:31.850" v="13" actId="14100"/>
        <pc:sldMkLst>
          <pc:docMk/>
          <pc:sldMk cId="1324882277" sldId="280"/>
        </pc:sldMkLst>
      </pc:sldChg>
      <pc:sldChg chg="addSp delSp modSp add mod">
        <pc:chgData name="David Butler" userId="1d4169bac4fa5473" providerId="LiveId" clId="{FDC3009D-1574-4EAB-9EE5-3F6728FA7410}" dt="2024-11-23T18:52:04.912" v="18" actId="14100"/>
        <pc:sldMkLst>
          <pc:docMk/>
          <pc:sldMk cId="3824347536" sldId="281"/>
        </pc:sldMkLst>
      </pc:sldChg>
      <pc:sldChg chg="addSp delSp modSp add mod">
        <pc:chgData name="David Butler" userId="1d4169bac4fa5473" providerId="LiveId" clId="{FDC3009D-1574-4EAB-9EE5-3F6728FA7410}" dt="2024-11-23T18:52:31.429" v="24" actId="14100"/>
        <pc:sldMkLst>
          <pc:docMk/>
          <pc:sldMk cId="4048640387" sldId="282"/>
        </pc:sldMkLst>
      </pc:sldChg>
      <pc:sldChg chg="addSp delSp modSp add mod">
        <pc:chgData name="David Butler" userId="1d4169bac4fa5473" providerId="LiveId" clId="{FDC3009D-1574-4EAB-9EE5-3F6728FA7410}" dt="2024-11-23T18:52:53.898" v="29" actId="14100"/>
        <pc:sldMkLst>
          <pc:docMk/>
          <pc:sldMk cId="2956421475" sldId="283"/>
        </pc:sldMkLst>
      </pc:sldChg>
      <pc:sldChg chg="addSp delSp modSp add mod">
        <pc:chgData name="David Butler" userId="1d4169bac4fa5473" providerId="LiveId" clId="{FDC3009D-1574-4EAB-9EE5-3F6728FA7410}" dt="2024-11-23T18:53:18.335" v="34" actId="14100"/>
        <pc:sldMkLst>
          <pc:docMk/>
          <pc:sldMk cId="1699233760" sldId="284"/>
        </pc:sldMkLst>
      </pc:sldChg>
    </pc:docChg>
  </pc:docChgLst>
  <pc:docChgLst>
    <pc:chgData name="David Butler" userId="1d4169bac4fa5473" providerId="LiveId" clId="{FCCC65EF-C22E-477A-AD4D-DC9CD7EC7C6D}"/>
    <pc:docChg chg="undo redo custSel addSld delSld modSld sldOrd">
      <pc:chgData name="David Butler" userId="1d4169bac4fa5473" providerId="LiveId" clId="{FCCC65EF-C22E-477A-AD4D-DC9CD7EC7C6D}" dt="2025-08-17T09:41:56.552" v="62" actId="14100"/>
      <pc:docMkLst>
        <pc:docMk/>
      </pc:docMkLst>
      <pc:sldChg chg="addSp delSp modSp new add del mod ord setBg">
        <pc:chgData name="David Butler" userId="1d4169bac4fa5473" providerId="LiveId" clId="{FCCC65EF-C22E-477A-AD4D-DC9CD7EC7C6D}" dt="2025-08-17T09:41:50.640" v="49" actId="26606"/>
        <pc:sldMkLst>
          <pc:docMk/>
          <pc:sldMk cId="272032654" sldId="266"/>
        </pc:sldMkLst>
        <pc:picChg chg="add del mod">
          <ac:chgData name="David Butler" userId="1d4169bac4fa5473" providerId="LiveId" clId="{FCCC65EF-C22E-477A-AD4D-DC9CD7EC7C6D}" dt="2025-08-17T09:41:50.640" v="49" actId="26606"/>
          <ac:picMkLst>
            <pc:docMk/>
            <pc:sldMk cId="272032654" sldId="266"/>
            <ac:picMk id="3" creationId="{D6E75051-A8CA-C052-FF58-D849E92F3E3F}"/>
          </ac:picMkLst>
        </pc:picChg>
      </pc:sldChg>
      <pc:sldChg chg="addSp delSp modSp add del mod">
        <pc:chgData name="David Butler" userId="1d4169bac4fa5473" providerId="LiveId" clId="{FCCC65EF-C22E-477A-AD4D-DC9CD7EC7C6D}" dt="2025-08-17T09:41:56.552" v="62" actId="14100"/>
        <pc:sldMkLst>
          <pc:docMk/>
          <pc:sldMk cId="3057067361" sldId="267"/>
        </pc:sldMkLst>
        <pc:picChg chg="add del mod modCrop">
          <ac:chgData name="David Butler" userId="1d4169bac4fa5473" providerId="LiveId" clId="{FCCC65EF-C22E-477A-AD4D-DC9CD7EC7C6D}" dt="2025-08-17T09:41:54.248" v="59" actId="14100"/>
          <ac:picMkLst>
            <pc:docMk/>
            <pc:sldMk cId="3057067361" sldId="267"/>
            <ac:picMk id="3" creationId="{9AF75DB2-872A-D8D8-D4B6-BFD623AF7FAA}"/>
          </ac:picMkLst>
        </pc:picChg>
        <pc:picChg chg="add del mod">
          <ac:chgData name="David Butler" userId="1d4169bac4fa5473" providerId="LiveId" clId="{FCCC65EF-C22E-477A-AD4D-DC9CD7EC7C6D}" dt="2025-08-17T09:41:56.552" v="62" actId="14100"/>
          <ac:picMkLst>
            <pc:docMk/>
            <pc:sldMk cId="3057067361" sldId="267"/>
            <ac:picMk id="4" creationId="{C3429644-53BC-DE36-3694-985F8E2EAEEA}"/>
          </ac:picMkLst>
        </pc:picChg>
      </pc:sldChg>
      <pc:sldChg chg="del">
        <pc:chgData name="David Butler" userId="1d4169bac4fa5473" providerId="LiveId" clId="{FCCC65EF-C22E-477A-AD4D-DC9CD7EC7C6D}" dt="2025-08-17T09:40:01.034" v="0" actId="47"/>
        <pc:sldMkLst>
          <pc:docMk/>
          <pc:sldMk cId="3817742937" sldId="270"/>
        </pc:sldMkLst>
      </pc:sldChg>
      <pc:sldChg chg="del">
        <pc:chgData name="David Butler" userId="1d4169bac4fa5473" providerId="LiveId" clId="{FCCC65EF-C22E-477A-AD4D-DC9CD7EC7C6D}" dt="2025-08-17T09:40:03.571" v="1" actId="47"/>
        <pc:sldMkLst>
          <pc:docMk/>
          <pc:sldMk cId="1699233760" sldId="284"/>
        </pc:sldMkLst>
      </pc:sldChg>
      <pc:sldChg chg="del">
        <pc:chgData name="David Butler" userId="1d4169bac4fa5473" providerId="LiveId" clId="{FCCC65EF-C22E-477A-AD4D-DC9CD7EC7C6D}" dt="2025-08-17T09:40:06.111" v="2" actId="47"/>
        <pc:sldMkLst>
          <pc:docMk/>
          <pc:sldMk cId="1280301137" sldId="285"/>
        </pc:sldMkLst>
      </pc:sldChg>
      <pc:sldChg chg="del">
        <pc:chgData name="David Butler" userId="1d4169bac4fa5473" providerId="LiveId" clId="{FCCC65EF-C22E-477A-AD4D-DC9CD7EC7C6D}" dt="2025-08-17T09:40:03.571" v="1" actId="47"/>
        <pc:sldMkLst>
          <pc:docMk/>
          <pc:sldMk cId="441749953" sldId="286"/>
        </pc:sldMkLst>
      </pc:sldChg>
      <pc:sldChg chg="del">
        <pc:chgData name="David Butler" userId="1d4169bac4fa5473" providerId="LiveId" clId="{FCCC65EF-C22E-477A-AD4D-DC9CD7EC7C6D}" dt="2025-08-17T09:40:01.034" v="0" actId="47"/>
        <pc:sldMkLst>
          <pc:docMk/>
          <pc:sldMk cId="1623578280" sldId="287"/>
        </pc:sldMkLst>
      </pc:sldChg>
      <pc:sldChg chg="del">
        <pc:chgData name="David Butler" userId="1d4169bac4fa5473" providerId="LiveId" clId="{FCCC65EF-C22E-477A-AD4D-DC9CD7EC7C6D}" dt="2025-08-17T09:40:01.034" v="0" actId="47"/>
        <pc:sldMkLst>
          <pc:docMk/>
          <pc:sldMk cId="3992953289" sldId="289"/>
        </pc:sldMkLst>
      </pc:sldChg>
      <pc:sldChg chg="del">
        <pc:chgData name="David Butler" userId="1d4169bac4fa5473" providerId="LiveId" clId="{FCCC65EF-C22E-477A-AD4D-DC9CD7EC7C6D}" dt="2025-08-17T09:40:01.034" v="0" actId="47"/>
        <pc:sldMkLst>
          <pc:docMk/>
          <pc:sldMk cId="1163114331" sldId="290"/>
        </pc:sldMkLst>
      </pc:sldChg>
      <pc:sldChg chg="del">
        <pc:chgData name="David Butler" userId="1d4169bac4fa5473" providerId="LiveId" clId="{FCCC65EF-C22E-477A-AD4D-DC9CD7EC7C6D}" dt="2025-08-17T09:40:03.571" v="1" actId="47"/>
        <pc:sldMkLst>
          <pc:docMk/>
          <pc:sldMk cId="3749423530" sldId="291"/>
        </pc:sldMkLst>
      </pc:sldChg>
      <pc:sldChg chg="del">
        <pc:chgData name="David Butler" userId="1d4169bac4fa5473" providerId="LiveId" clId="{FCCC65EF-C22E-477A-AD4D-DC9CD7EC7C6D}" dt="2025-08-17T09:40:03.571" v="1" actId="47"/>
        <pc:sldMkLst>
          <pc:docMk/>
          <pc:sldMk cId="3034588761" sldId="292"/>
        </pc:sldMkLst>
      </pc:sldChg>
    </pc:docChg>
  </pc:docChgLst>
  <pc:docChgLst>
    <pc:chgData name="David Butler" userId="1d4169bac4fa5473" providerId="LiveId" clId="{0BDF02F6-F1F4-4ED6-9A95-2ED7EDAAE71B}"/>
    <pc:docChg chg="undo custSel addSld delSld modSld sldOrd">
      <pc:chgData name="David Butler" userId="1d4169bac4fa5473" providerId="LiveId" clId="{0BDF02F6-F1F4-4ED6-9A95-2ED7EDAAE71B}" dt="2025-04-25T12:56:46.892" v="174" actId="22"/>
      <pc:docMkLst>
        <pc:docMk/>
      </pc:docMkLst>
      <pc:sldChg chg="addSp delSp modSp mod">
        <pc:chgData name="David Butler" userId="1d4169bac4fa5473" providerId="LiveId" clId="{0BDF02F6-F1F4-4ED6-9A95-2ED7EDAAE71B}" dt="2025-04-25T11:54:18.719" v="125" actId="20577"/>
        <pc:sldMkLst>
          <pc:docMk/>
          <pc:sldMk cId="3817742937" sldId="270"/>
        </pc:sldMkLst>
      </pc:sldChg>
      <pc:sldChg chg="del">
        <pc:chgData name="David Butler" userId="1d4169bac4fa5473" providerId="LiveId" clId="{0BDF02F6-F1F4-4ED6-9A95-2ED7EDAAE71B}" dt="2025-04-25T11:41:33.325" v="98" actId="47"/>
        <pc:sldMkLst>
          <pc:docMk/>
          <pc:sldMk cId="4264575198" sldId="271"/>
        </pc:sldMkLst>
      </pc:sldChg>
      <pc:sldChg chg="del">
        <pc:chgData name="David Butler" userId="1d4169bac4fa5473" providerId="LiveId" clId="{0BDF02F6-F1F4-4ED6-9A95-2ED7EDAAE71B}" dt="2025-04-25T11:41:34.040" v="99" actId="47"/>
        <pc:sldMkLst>
          <pc:docMk/>
          <pc:sldMk cId="1324882277" sldId="280"/>
        </pc:sldMkLst>
      </pc:sldChg>
      <pc:sldChg chg="del">
        <pc:chgData name="David Butler" userId="1d4169bac4fa5473" providerId="LiveId" clId="{0BDF02F6-F1F4-4ED6-9A95-2ED7EDAAE71B}" dt="2025-04-25T11:41:35.320" v="100" actId="47"/>
        <pc:sldMkLst>
          <pc:docMk/>
          <pc:sldMk cId="3824347536" sldId="281"/>
        </pc:sldMkLst>
      </pc:sldChg>
      <pc:sldChg chg="del">
        <pc:chgData name="David Butler" userId="1d4169bac4fa5473" providerId="LiveId" clId="{0BDF02F6-F1F4-4ED6-9A95-2ED7EDAAE71B}" dt="2025-04-25T11:41:37.405" v="101" actId="47"/>
        <pc:sldMkLst>
          <pc:docMk/>
          <pc:sldMk cId="4048640387" sldId="282"/>
        </pc:sldMkLst>
      </pc:sldChg>
      <pc:sldChg chg="del">
        <pc:chgData name="David Butler" userId="1d4169bac4fa5473" providerId="LiveId" clId="{0BDF02F6-F1F4-4ED6-9A95-2ED7EDAAE71B}" dt="2025-04-25T11:41:38.925" v="102" actId="47"/>
        <pc:sldMkLst>
          <pc:docMk/>
          <pc:sldMk cId="2956421475" sldId="283"/>
        </pc:sldMkLst>
      </pc:sldChg>
      <pc:sldChg chg="delSp mod">
        <pc:chgData name="David Butler" userId="1d4169bac4fa5473" providerId="LiveId" clId="{0BDF02F6-F1F4-4ED6-9A95-2ED7EDAAE71B}" dt="2025-04-25T12:43:55.728" v="126" actId="478"/>
        <pc:sldMkLst>
          <pc:docMk/>
          <pc:sldMk cId="1699233760" sldId="284"/>
        </pc:sldMkLst>
      </pc:sldChg>
      <pc:sldChg chg="addSp modSp new mod ord setBg">
        <pc:chgData name="David Butler" userId="1d4169bac4fa5473" providerId="LiveId" clId="{0BDF02F6-F1F4-4ED6-9A95-2ED7EDAAE71B}" dt="2025-04-25T11:42:09.590" v="107" actId="26606"/>
        <pc:sldMkLst>
          <pc:docMk/>
          <pc:sldMk cId="1280301137" sldId="285"/>
        </pc:sldMkLst>
      </pc:sldChg>
      <pc:sldChg chg="addSp modSp new mod ord modAnim">
        <pc:chgData name="David Butler" userId="1d4169bac4fa5473" providerId="LiveId" clId="{0BDF02F6-F1F4-4ED6-9A95-2ED7EDAAE71B}" dt="2025-04-25T12:46:33.668" v="152" actId="14100"/>
        <pc:sldMkLst>
          <pc:docMk/>
          <pc:sldMk cId="441749953" sldId="286"/>
        </pc:sldMkLst>
      </pc:sldChg>
      <pc:sldChg chg="addSp delSp modSp new mod ord">
        <pc:chgData name="David Butler" userId="1d4169bac4fa5473" providerId="LiveId" clId="{0BDF02F6-F1F4-4ED6-9A95-2ED7EDAAE71B}" dt="2025-04-25T12:56:11.772" v="167" actId="22"/>
        <pc:sldMkLst>
          <pc:docMk/>
          <pc:sldMk cId="1623578280" sldId="287"/>
        </pc:sldMkLst>
      </pc:sldChg>
      <pc:sldChg chg="add del">
        <pc:chgData name="David Butler" userId="1d4169bac4fa5473" providerId="LiveId" clId="{0BDF02F6-F1F4-4ED6-9A95-2ED7EDAAE71B}" dt="2025-04-25T12:54:27.774" v="154" actId="47"/>
        <pc:sldMkLst>
          <pc:docMk/>
          <pc:sldMk cId="3906936134" sldId="287"/>
        </pc:sldMkLst>
      </pc:sldChg>
      <pc:sldChg chg="add">
        <pc:chgData name="David Butler" userId="1d4169bac4fa5473" providerId="LiveId" clId="{0BDF02F6-F1F4-4ED6-9A95-2ED7EDAAE71B}" dt="2025-04-25T12:56:16.045" v="168" actId="2890"/>
        <pc:sldMkLst>
          <pc:docMk/>
          <pc:sldMk cId="3371353923" sldId="288"/>
        </pc:sldMkLst>
      </pc:sldChg>
      <pc:sldChg chg="addSp delSp add mod">
        <pc:chgData name="David Butler" userId="1d4169bac4fa5473" providerId="LiveId" clId="{0BDF02F6-F1F4-4ED6-9A95-2ED7EDAAE71B}" dt="2025-04-25T12:56:29.929" v="171" actId="22"/>
        <pc:sldMkLst>
          <pc:docMk/>
          <pc:sldMk cId="3992953289" sldId="289"/>
        </pc:sldMkLst>
      </pc:sldChg>
      <pc:sldChg chg="addSp delSp add mod">
        <pc:chgData name="David Butler" userId="1d4169bac4fa5473" providerId="LiveId" clId="{0BDF02F6-F1F4-4ED6-9A95-2ED7EDAAE71B}" dt="2025-04-25T12:56:46.892" v="174" actId="22"/>
        <pc:sldMkLst>
          <pc:docMk/>
          <pc:sldMk cId="1163114331" sldId="290"/>
        </pc:sldMkLst>
      </pc:sldChg>
    </pc:docChg>
  </pc:docChgLst>
  <pc:docChgLst>
    <pc:chgData name="David Butler" userId="1d4169bac4fa5473" providerId="LiveId" clId="{F154DA1B-9654-4AAD-8F42-35005544BCCB}"/>
    <pc:docChg chg="custSel addSld delSld modSld sldOrd">
      <pc:chgData name="David Butler" userId="1d4169bac4fa5473" providerId="LiveId" clId="{F154DA1B-9654-4AAD-8F42-35005544BCCB}" dt="2025-08-17T08:31:13.573" v="10" actId="26606"/>
      <pc:docMkLst>
        <pc:docMk/>
      </pc:docMkLst>
      <pc:sldChg chg="addSp modSp mod ord setBg">
        <pc:chgData name="David Butler" userId="1d4169bac4fa5473" providerId="LiveId" clId="{F154DA1B-9654-4AAD-8F42-35005544BCCB}" dt="2025-08-17T08:30:39.273" v="6" actId="26606"/>
        <pc:sldMkLst>
          <pc:docMk/>
          <pc:sldMk cId="1699233760" sldId="284"/>
        </pc:sldMkLst>
        <pc:picChg chg="add mod">
          <ac:chgData name="David Butler" userId="1d4169bac4fa5473" providerId="LiveId" clId="{F154DA1B-9654-4AAD-8F42-35005544BCCB}" dt="2025-08-17T08:30:39.273" v="6" actId="26606"/>
          <ac:picMkLst>
            <pc:docMk/>
            <pc:sldMk cId="1699233760" sldId="284"/>
            <ac:picMk id="3" creationId="{504A8CC0-EEBA-3D71-F02A-E7CF4B6D852C}"/>
          </ac:picMkLst>
        </pc:picChg>
      </pc:sldChg>
      <pc:sldChg chg="del">
        <pc:chgData name="David Butler" userId="1d4169bac4fa5473" providerId="LiveId" clId="{F154DA1B-9654-4AAD-8F42-35005544BCCB}" dt="2025-08-17T08:29:56.951" v="0" actId="47"/>
        <pc:sldMkLst>
          <pc:docMk/>
          <pc:sldMk cId="3371353923" sldId="288"/>
        </pc:sldMkLst>
      </pc:sldChg>
      <pc:sldChg chg="addSp modSp add mod setBg">
        <pc:chgData name="David Butler" userId="1d4169bac4fa5473" providerId="LiveId" clId="{F154DA1B-9654-4AAD-8F42-35005544BCCB}" dt="2025-08-17T08:30:57.593" v="8" actId="26606"/>
        <pc:sldMkLst>
          <pc:docMk/>
          <pc:sldMk cId="3749423530" sldId="291"/>
        </pc:sldMkLst>
        <pc:picChg chg="add mod">
          <ac:chgData name="David Butler" userId="1d4169bac4fa5473" providerId="LiveId" clId="{F154DA1B-9654-4AAD-8F42-35005544BCCB}" dt="2025-08-17T08:30:57.593" v="8" actId="26606"/>
          <ac:picMkLst>
            <pc:docMk/>
            <pc:sldMk cId="3749423530" sldId="291"/>
            <ac:picMk id="3" creationId="{C3617832-0971-2B51-5124-7B16D1DF73E8}"/>
          </ac:picMkLst>
        </pc:picChg>
      </pc:sldChg>
      <pc:sldChg chg="addSp modSp add mod setBg">
        <pc:chgData name="David Butler" userId="1d4169bac4fa5473" providerId="LiveId" clId="{F154DA1B-9654-4AAD-8F42-35005544BCCB}" dt="2025-08-17T08:31:13.573" v="10" actId="26606"/>
        <pc:sldMkLst>
          <pc:docMk/>
          <pc:sldMk cId="3034588761" sldId="292"/>
        </pc:sldMkLst>
        <pc:picChg chg="add mod">
          <ac:chgData name="David Butler" userId="1d4169bac4fa5473" providerId="LiveId" clId="{F154DA1B-9654-4AAD-8F42-35005544BCCB}" dt="2025-08-17T08:31:13.573" v="10" actId="26606"/>
          <ac:picMkLst>
            <pc:docMk/>
            <pc:sldMk cId="3034588761" sldId="292"/>
            <ac:picMk id="3" creationId="{0E59E2AD-D101-EC83-BEDF-00F433C92F61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8/17/2025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8/17/2025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8/17/2025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8/17/2025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8/17/2025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8/17/2025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8/17/2025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8/17/2025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8/17/2025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8/17/2025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8/17/2025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455A7E-15D8-4D80-8F8C-57DBF984A407}" type="datetimeFigureOut">
              <a:rPr lang="en-US" smtClean="0"/>
              <a:pPr/>
              <a:t>8/17/2025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6E75051-A8CA-C052-FF58-D849E92F3E3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2211" y="643466"/>
            <a:ext cx="7119576" cy="55710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03265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D25FAF4-C15A-6AA1-ABDA-403C1372423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AF75DB2-872A-D8D8-D4B6-BFD623AF7FAA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7194" t="31905" r="12007" b="47415"/>
          <a:stretch>
            <a:fillRect/>
          </a:stretch>
        </p:blipFill>
        <p:spPr>
          <a:xfrm>
            <a:off x="251520" y="116632"/>
            <a:ext cx="8820980" cy="2016224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C3429644-53BC-DE36-3694-985F8E2EAEE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9512" y="1844824"/>
            <a:ext cx="8900920" cy="36724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706736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500098" y="-2714668"/>
            <a:ext cx="10210800" cy="1219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activity xmlns="1d7f4318-fbaa-42fb-befc-90ab84d26bd1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066F2086224944CB3DE65EADA679B41" ma:contentTypeVersion="16" ma:contentTypeDescription="Create a new document." ma:contentTypeScope="" ma:versionID="a25bf984aff9d05d4a5bea516e829d88">
  <xsd:schema xmlns:xsd="http://www.w3.org/2001/XMLSchema" xmlns:xs="http://www.w3.org/2001/XMLSchema" xmlns:p="http://schemas.microsoft.com/office/2006/metadata/properties" xmlns:ns3="1d7f4318-fbaa-42fb-befc-90ab84d26bd1" xmlns:ns4="7789c14a-a99d-49e3-b17f-cc0aeb526209" targetNamespace="http://schemas.microsoft.com/office/2006/metadata/properties" ma:root="true" ma:fieldsID="5d065faca45311f1c5bed9d9ee63751c" ns3:_="" ns4:_="">
    <xsd:import namespace="1d7f4318-fbaa-42fb-befc-90ab84d26bd1"/>
    <xsd:import namespace="7789c14a-a99d-49e3-b17f-cc0aeb526209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DateTaken" minOccurs="0"/>
                <xsd:element ref="ns3:MediaServiceOCR" minOccurs="0"/>
                <xsd:element ref="ns3:MediaServiceLocation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  <xsd:element ref="ns3:MediaLengthInSeconds" minOccurs="0"/>
                <xsd:element ref="ns3:_activity" minOccurs="0"/>
                <xsd:element ref="ns3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d7f4318-fbaa-42fb-befc-90ab84d26bd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DateTaken" ma:index="11" nillable="true" ma:displayName="MediaServiceDateTaken" ma:hidden="true" ma:internalName="MediaServiceDateTaken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3" nillable="true" ma:displayName="Location" ma:internalName="MediaServiceLocation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1" nillable="true" ma:displayName="Length (seconds)" ma:internalName="MediaLengthInSeconds" ma:readOnly="true">
      <xsd:simpleType>
        <xsd:restriction base="dms:Unknown"/>
      </xsd:simpleType>
    </xsd:element>
    <xsd:element name="_activity" ma:index="22" nillable="true" ma:displayName="_activity" ma:hidden="true" ma:internalName="_activity">
      <xsd:simpleType>
        <xsd:restriction base="dms:Note"/>
      </xsd:simpleType>
    </xsd:element>
    <xsd:element name="MediaServiceObjectDetectorVersions" ma:index="23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789c14a-a99d-49e3-b17f-cc0aeb526209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2440984B-24BA-4BBA-A4E5-6BFCF9BCEA33}">
  <ds:schemaRefs>
    <ds:schemaRef ds:uri="http://schemas.openxmlformats.org/package/2006/metadata/core-properties"/>
    <ds:schemaRef ds:uri="http://schemas.microsoft.com/office/2006/documentManagement/types"/>
    <ds:schemaRef ds:uri="http://www.w3.org/XML/1998/namespace"/>
    <ds:schemaRef ds:uri="http://purl.org/dc/terms/"/>
    <ds:schemaRef ds:uri="1d7f4318-fbaa-42fb-befc-90ab84d26bd1"/>
    <ds:schemaRef ds:uri="http://purl.org/dc/elements/1.1/"/>
    <ds:schemaRef ds:uri="http://purl.org/dc/dcmitype/"/>
    <ds:schemaRef ds:uri="http://schemas.microsoft.com/office/infopath/2007/PartnerControls"/>
    <ds:schemaRef ds:uri="7789c14a-a99d-49e3-b17f-cc0aeb526209"/>
    <ds:schemaRef ds:uri="http://schemas.microsoft.com/office/2006/metadata/properties"/>
  </ds:schemaRefs>
</ds:datastoreItem>
</file>

<file path=customXml/itemProps2.xml><?xml version="1.0" encoding="utf-8"?>
<ds:datastoreItem xmlns:ds="http://schemas.openxmlformats.org/officeDocument/2006/customXml" ds:itemID="{CCCF437C-B2E0-4BCD-B87D-BCA8508D2B5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1d7f4318-fbaa-42fb-befc-90ab84d26bd1"/>
    <ds:schemaRef ds:uri="7789c14a-a99d-49e3-b17f-cc0aeb52620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E474289B-66C5-48F5-80AB-8F88CD90B983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11134</TotalTime>
  <Words>0</Words>
  <Application>Microsoft Office PowerPoint</Application>
  <PresentationFormat>On-screen Show (4:3)</PresentationFormat>
  <Paragraphs>0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6" baseType="lpstr">
      <vt:lpstr>Arial</vt:lpstr>
      <vt:lpstr>Calibri</vt:lpstr>
      <vt:lpstr>Office Theme</vt:lpstr>
      <vt:lpstr>PowerPoint Presentation</vt:lpstr>
      <vt:lpstr>PowerPoint Presentation</vt:lpstr>
      <vt:lpstr>PowerPoint Presentation</vt:lpstr>
    </vt:vector>
  </TitlesOfParts>
  <Company>Grizli777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User</dc:creator>
  <cp:lastModifiedBy>David Butler</cp:lastModifiedBy>
  <cp:revision>11</cp:revision>
  <dcterms:created xsi:type="dcterms:W3CDTF">2023-07-12T07:05:28Z</dcterms:created>
  <dcterms:modified xsi:type="dcterms:W3CDTF">2025-08-17T09:41:57Z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0x010100E066F2086224944CB3DE65EADA679B41</vt:lpwstr>
  </property>
</Properties>
</file>